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dia/audio10.wav" ContentType="audio/wav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82BC-4A5B-4D15-AD25-10222C458F4B}" type="datetimeFigureOut">
              <a:rPr lang="en-US" smtClean="0"/>
              <a:pPr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1C1A-3A87-4BAC-A382-16F0A42AA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3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82BC-4A5B-4D15-AD25-10222C458F4B}" type="datetimeFigureOut">
              <a:rPr lang="en-US" smtClean="0"/>
              <a:pPr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1C1A-3A87-4BAC-A382-16F0A42AA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3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82BC-4A5B-4D15-AD25-10222C458F4B}" type="datetimeFigureOut">
              <a:rPr lang="en-US" smtClean="0"/>
              <a:pPr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1C1A-3A87-4BAC-A382-16F0A42AA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5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82BC-4A5B-4D15-AD25-10222C458F4B}" type="datetimeFigureOut">
              <a:rPr lang="en-US" smtClean="0"/>
              <a:pPr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1C1A-3A87-4BAC-A382-16F0A42AA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10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82BC-4A5B-4D15-AD25-10222C458F4B}" type="datetimeFigureOut">
              <a:rPr lang="en-US" smtClean="0"/>
              <a:pPr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1C1A-3A87-4BAC-A382-16F0A42AA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9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82BC-4A5B-4D15-AD25-10222C458F4B}" type="datetimeFigureOut">
              <a:rPr lang="en-US" smtClean="0"/>
              <a:pPr/>
              <a:t>10/7/20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1C1A-3A87-4BAC-A382-16F0A42AA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27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82BC-4A5B-4D15-AD25-10222C458F4B}" type="datetimeFigureOut">
              <a:rPr lang="en-US" smtClean="0"/>
              <a:pPr/>
              <a:t>10/7/20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1C1A-3A87-4BAC-A382-16F0A42AA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12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82BC-4A5B-4D15-AD25-10222C458F4B}" type="datetimeFigureOut">
              <a:rPr lang="en-US" smtClean="0"/>
              <a:pPr/>
              <a:t>10/7/20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1C1A-3A87-4BAC-A382-16F0A42AA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6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82BC-4A5B-4D15-AD25-10222C458F4B}" type="datetimeFigureOut">
              <a:rPr lang="en-US" smtClean="0"/>
              <a:pPr/>
              <a:t>10/7/20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1C1A-3A87-4BAC-A382-16F0A42AA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5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82BC-4A5B-4D15-AD25-10222C458F4B}" type="datetimeFigureOut">
              <a:rPr lang="en-US" smtClean="0"/>
              <a:pPr/>
              <a:t>10/7/20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1C1A-3A87-4BAC-A382-16F0A42AA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68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82BC-4A5B-4D15-AD25-10222C458F4B}" type="datetimeFigureOut">
              <a:rPr lang="en-US" smtClean="0"/>
              <a:pPr/>
              <a:t>10/7/20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21C1A-3A87-4BAC-A382-16F0A42AA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1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682BC-4A5B-4D15-AD25-10222C458F4B}" type="datetimeFigureOut">
              <a:rPr lang="en-US" smtClean="0"/>
              <a:pPr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21C1A-3A87-4BAC-A382-16F0A42AA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7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5440" y="3540034"/>
            <a:ext cx="9144000" cy="1005840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Getting Fit To Ski!!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9314" y="4986700"/>
            <a:ext cx="9144000" cy="475110"/>
          </a:xfrm>
        </p:spPr>
        <p:txBody>
          <a:bodyPr/>
          <a:lstStyle/>
          <a:p>
            <a:r>
              <a:rPr lang="en-US" dirty="0"/>
              <a:t>By Michael Nagorny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490" y="850130"/>
            <a:ext cx="2813893" cy="271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75150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90239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Four Exercises To Build Leg (quadriceps)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Muscle and Strength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12600"/>
            <a:ext cx="9144000" cy="182880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Ball Squat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Walking Lunge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Dumbbell Squat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Barbell Squat</a:t>
            </a:r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504" y="4215754"/>
            <a:ext cx="1876425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21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Ball Squat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665" y="1690688"/>
            <a:ext cx="3259567" cy="25800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61073" y="4797911"/>
            <a:ext cx="96603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Exercise Ball or any ball with some flex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Starting from a parallel knee position drop hips down while simultaneously allowing ball to guide you down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Start with no weight or little weight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Dumbbell or plate, or any sort of item that is comfortable to hold will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Repeat 8 to 15 repetitions </a:t>
            </a:r>
          </a:p>
        </p:txBody>
      </p:sp>
    </p:spTree>
    <p:extLst>
      <p:ext uri="{BB962C8B-B14F-4D97-AF65-F5344CB8AC3E}">
        <p14:creationId xmlns:p14="http://schemas.microsoft.com/office/powerpoint/2010/main" val="1200388902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59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Walking Lunge</a:t>
            </a:r>
          </a:p>
        </p:txBody>
      </p:sp>
      <p:sp>
        <p:nvSpPr>
          <p:cNvPr id="3" name="AutoShape 2" descr="Image result for leg exercises cartoon walking lunge"/>
          <p:cNvSpPr>
            <a:spLocks noChangeAspect="1" noChangeArrowheads="1"/>
          </p:cNvSpPr>
          <p:nvPr/>
        </p:nvSpPr>
        <p:spPr bwMode="auto">
          <a:xfrm>
            <a:off x="4647826" y="15382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leg exercises cartoon walking lunge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826" y="1538288"/>
            <a:ext cx="2857500" cy="25449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49101" y="4083200"/>
            <a:ext cx="93591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little or no weight in beginning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Start from a standing 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Lunge forward with one leg to where that leg goes parallel to the ground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Opposite knee should graze the floor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Return to standing position and do the same with the other leg rotating both legs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Repeat 8 to 15 repetitions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488114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Dumbbell Squat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696" y="1775012"/>
            <a:ext cx="3259568" cy="23969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67435" y="4701092"/>
            <a:ext cx="96863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light dumbbells to begin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From a standing position bring hips down to a level where your legs are parallel to the floor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Think about sitting in a chair emphasize sticking rear end 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Return to a standing 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Repeat 8 to 15 repetitions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06650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Barbell Squat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960" y="1497899"/>
            <a:ext cx="2066925" cy="2209800"/>
          </a:xfrm>
        </p:spPr>
      </p:pic>
      <p:sp>
        <p:nvSpPr>
          <p:cNvPr id="5" name="TextBox 4"/>
          <p:cNvSpPr txBox="1"/>
          <p:nvPr/>
        </p:nvSpPr>
        <p:spPr>
          <a:xfrm>
            <a:off x="1538344" y="4152452"/>
            <a:ext cx="101444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Very similar to the ball squat and dumbbell squat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Weight is distributed on a bar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Position the bar comfortably on base of neck, use a towel or other cover to protect if needed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From standing position drop hips down to a parallel position and return to standing 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Challenge will be in balancing the bar which in turn will benefit quadriceps</a:t>
            </a:r>
          </a:p>
        </p:txBody>
      </p:sp>
    </p:spTree>
    <p:extLst>
      <p:ext uri="{BB962C8B-B14F-4D97-AF65-F5344CB8AC3E}">
        <p14:creationId xmlns:p14="http://schemas.microsoft.com/office/powerpoint/2010/main" val="2161707403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u="sng" dirty="0">
                <a:solidFill>
                  <a:srgbClr val="00B050"/>
                </a:solidFill>
              </a:rPr>
              <a:t>Notes: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33948" y="1828800"/>
            <a:ext cx="105102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Make sure to keep the knees from going over the plane with your toes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Concentrate on keeping the weight on your heels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Perform 3 to 5 sets 2X a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Soreness is good </a:t>
            </a:r>
            <a:r>
              <a:rPr lang="en-US" sz="2400" dirty="0">
                <a:sym typeface="Wingdings" panose="05000000000000000000" pitchFamily="2" charset="2"/>
              </a:rPr>
              <a:t></a:t>
            </a:r>
            <a:r>
              <a:rPr lang="en-US" sz="2400" dirty="0"/>
              <a:t>, pain bad </a:t>
            </a:r>
            <a:r>
              <a:rPr lang="en-US" sz="2400" dirty="0">
                <a:sym typeface="Wingdings" panose="05000000000000000000" pitchFamily="2" charset="2"/>
              </a:rPr>
              <a:t>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anose="05000000000000000000" pitchFamily="2" charset="2"/>
              </a:rPr>
              <a:t>Protein to aid muscles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anose="05000000000000000000" pitchFamily="2" charset="2"/>
              </a:rPr>
              <a:t>Don’t‘ forget your other muscles, too!!!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5726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492" y="387275"/>
            <a:ext cx="1062855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accent2"/>
                </a:solidFill>
              </a:rPr>
              <a:t>Have a Great Ski Season  </a:t>
            </a:r>
            <a:r>
              <a:rPr lang="en-US" sz="8800" dirty="0">
                <a:solidFill>
                  <a:schemeClr val="accent2"/>
                </a:solidFill>
                <a:sym typeface="Wingdings" panose="05000000000000000000" pitchFamily="2" charset="2"/>
              </a:rPr>
              <a:t></a:t>
            </a:r>
            <a:endParaRPr lang="en-US" sz="8800" dirty="0">
              <a:solidFill>
                <a:schemeClr val="accent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545" y="3694019"/>
            <a:ext cx="3103806" cy="284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55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whoosh.wav"/>
          </p:stSnd>
        </p:sndAc>
      </p:transition>
    </mc:Choice>
    <mc:Fallback xmlns="">
      <p:transition spd="slow">
        <p:sndAc>
          <p:stSnd>
            <p:snd r:embed="rId4" name="whoosh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308</Words>
  <Application>Microsoft Macintosh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Getting Fit To Ski!!</vt:lpstr>
      <vt:lpstr>   Four Exercises To Build Leg (quadriceps) Muscle and Strength</vt:lpstr>
      <vt:lpstr>Ball Squat</vt:lpstr>
      <vt:lpstr>Walking Lunge</vt:lpstr>
      <vt:lpstr>Dumbbell Squat</vt:lpstr>
      <vt:lpstr>Barbell Squat</vt:lpstr>
      <vt:lpstr>Notes:</vt:lpstr>
      <vt:lpstr>PowerPoint Presentation</vt:lpstr>
    </vt:vector>
  </TitlesOfParts>
  <Company>SCRIC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Fit To Ski!!</dc:title>
  <dc:creator>Michael Nagorny</dc:creator>
  <cp:lastModifiedBy>Ingrid Jordak</cp:lastModifiedBy>
  <cp:revision>12</cp:revision>
  <dcterms:created xsi:type="dcterms:W3CDTF">2016-09-06T15:34:06Z</dcterms:created>
  <dcterms:modified xsi:type="dcterms:W3CDTF">2020-10-07T13:50:27Z</dcterms:modified>
</cp:coreProperties>
</file>